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1" r:id="rId2"/>
    <p:sldId id="258" r:id="rId3"/>
    <p:sldId id="263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pos="583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AFC"/>
    <a:srgbClr val="FFB908"/>
    <a:srgbClr val="2D2D2D"/>
    <a:srgbClr val="342973"/>
    <a:srgbClr val="D2D2D2"/>
    <a:srgbClr val="4D3898"/>
    <a:srgbClr val="3E3898"/>
    <a:srgbClr val="3E2888"/>
    <a:srgbClr val="592673"/>
    <a:srgbClr val="FA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134"/>
    <p:restoredTop sz="94476"/>
  </p:normalViewPr>
  <p:slideViewPr>
    <p:cSldViewPr snapToGrid="0" snapToObjects="1" showGuides="1">
      <p:cViewPr varScale="1">
        <p:scale>
          <a:sx n="150" d="100"/>
          <a:sy n="150" d="100"/>
        </p:scale>
        <p:origin x="496" y="176"/>
      </p:cViewPr>
      <p:guideLst>
        <p:guide orient="horz" pos="2160"/>
        <p:guide pos="3864"/>
        <p:guide pos="583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37" d="100"/>
          <a:sy n="137" d="100"/>
        </p:scale>
        <p:origin x="3536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A534CC0-01A7-5542-874D-148BE5DB77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050887-2574-614F-80A9-1C26BC3AE2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1FE6BB-E7B5-5746-870B-F3C423F0F2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3BB3B2-A054-6344-BF6E-E99DB9512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51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9208F-1CC1-734A-93C2-AD20D8636200}" type="datetimeFigureOut">
              <a:rPr lang="en-US" smtClean="0"/>
              <a:t>6/4/19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6D50C-C6BA-7F44-860E-908BC9042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048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NUL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8E62B89-0A8C-484D-A65F-83478CC93FD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0">
                <a:srgbClr val="592673"/>
              </a:gs>
              <a:gs pos="8000">
                <a:srgbClr val="342973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21EBFE-B73C-7B4C-9DAE-A7BF998F8C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94075" y="2342147"/>
            <a:ext cx="5403850" cy="2175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121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3429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F56FEB31-8DF1-F640-A612-4320C83E24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0">
                <a:srgbClr val="592673"/>
              </a:gs>
              <a:gs pos="8000">
                <a:srgbClr val="342973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47BA86D-D69D-C441-BE57-A4CFDA6280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0000"/>
          </a:blip>
          <a:stretch>
            <a:fillRect/>
          </a:stretch>
        </p:blipFill>
        <p:spPr>
          <a:xfrm>
            <a:off x="6516148" y="-432079"/>
            <a:ext cx="5790935" cy="7546312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AD3BA6E5-BE41-7A43-87DC-552A1863D779}"/>
              </a:ext>
            </a:extLst>
          </p:cNvPr>
          <p:cNvSpPr/>
          <p:nvPr userDrawn="1"/>
        </p:nvSpPr>
        <p:spPr>
          <a:xfrm>
            <a:off x="0" y="5257429"/>
            <a:ext cx="12192000" cy="15277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B3C54F1F-9102-E249-A1CC-DD7B1D5D045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96975" y="3272218"/>
            <a:ext cx="10896600" cy="989204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buNone/>
              <a:defRPr sz="6400" b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Hello! Enter Your Title Here.</a:t>
            </a:r>
          </a:p>
        </p:txBody>
      </p:sp>
      <p:sp>
        <p:nvSpPr>
          <p:cNvPr id="23" name="Text Placeholder 19">
            <a:extLst>
              <a:ext uri="{FF2B5EF4-FFF2-40B4-BE49-F238E27FC236}">
                <a16:creationId xmlns:a16="http://schemas.microsoft.com/office/drawing/2014/main" id="{F945DDA8-6687-E744-9AE5-9A3292F827D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7700" y="5684520"/>
            <a:ext cx="5448300" cy="2794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342973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Slide Author</a:t>
            </a:r>
          </a:p>
        </p:txBody>
      </p:sp>
      <p:sp>
        <p:nvSpPr>
          <p:cNvPr id="24" name="Text Placeholder 19">
            <a:extLst>
              <a:ext uri="{FF2B5EF4-FFF2-40B4-BE49-F238E27FC236}">
                <a16:creationId xmlns:a16="http://schemas.microsoft.com/office/drawing/2014/main" id="{348553C4-FF78-C840-827B-336BA4E871F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7700" y="5985383"/>
            <a:ext cx="2369820" cy="338074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rgbClr val="342973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DD/MM/YYYY</a:t>
            </a:r>
          </a:p>
        </p:txBody>
      </p:sp>
      <p:pic>
        <p:nvPicPr>
          <p:cNvPr id="29" name="Graphic 28">
            <a:extLst>
              <a:ext uri="{FF2B5EF4-FFF2-40B4-BE49-F238E27FC236}">
                <a16:creationId xmlns:a16="http://schemas.microsoft.com/office/drawing/2014/main" id="{3BFF2A23-17FA-3549-911A-E36784B2A5D7}"/>
              </a:ext>
            </a:extLst>
          </p:cNvPr>
          <p:cNvPicPr>
            <a:picLocks noChangeAspect="1"/>
          </p:cNvPicPr>
          <p:nvPr userDrawn="1"/>
        </p:nvPicPr>
        <p:blipFill>
          <a:blip>
            <a:extLst/>
          </a:blip>
          <a:stretch>
            <a:fillRect/>
          </a:stretch>
        </p:blipFill>
        <p:spPr>
          <a:xfrm>
            <a:off x="512856" y="395512"/>
            <a:ext cx="269687" cy="356092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9FD9EE53-4AC6-2C45-A1C9-FF1A24470D32}"/>
              </a:ext>
            </a:extLst>
          </p:cNvPr>
          <p:cNvSpPr/>
          <p:nvPr userDrawn="1"/>
        </p:nvSpPr>
        <p:spPr>
          <a:xfrm>
            <a:off x="1" y="1"/>
            <a:ext cx="2150076" cy="790832"/>
          </a:xfrm>
          <a:prstGeom prst="rect">
            <a:avLst/>
          </a:prstGeom>
          <a:solidFill>
            <a:srgbClr val="3429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8CBDD7F1-717A-A040-8E8C-B4C5BC6E4FB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7699" y="649387"/>
            <a:ext cx="2055307" cy="827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798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54E08-1B61-2445-8F02-069DA185C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2862263"/>
            <a:ext cx="10515600" cy="566738"/>
          </a:xfrm>
        </p:spPr>
        <p:txBody>
          <a:bodyPr anchor="t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E6C005-1626-3F49-836B-F2422E34B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7700" y="3929706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2D2D2D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E749AEE-3A66-6242-B1CF-E352BDF37D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17623" y="6220708"/>
            <a:ext cx="623047" cy="2069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AF01DB29-A744-0F4D-AF43-3C9C290FA03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106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F829F-3AAF-1943-9D7E-D1EDFB5C2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812524"/>
            <a:ext cx="5448300" cy="133782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B347C-DBE3-5A42-9354-C425287B8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2150348"/>
            <a:ext cx="4155412" cy="365159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237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13E7E2B-C0C9-1146-9D31-38446D765D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7700" y="2916158"/>
            <a:ext cx="6643688" cy="881062"/>
          </a:xfrm>
        </p:spPr>
        <p:txBody>
          <a:bodyPr>
            <a:normAutofit/>
          </a:bodyPr>
          <a:lstStyle>
            <a:lvl1pPr marL="0" indent="0">
              <a:buNone/>
              <a:defRPr sz="4400">
                <a:latin typeface="+mj-lt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D891D371-05BA-354D-B19E-16D33EBA8EAE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47700" y="3825172"/>
            <a:ext cx="4814887" cy="113506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2D2D2D"/>
                </a:solidFill>
              </a:defRPr>
            </a:lvl1pPr>
            <a:lvl2pPr marL="457200" indent="0">
              <a:buNone/>
              <a:defRPr sz="1200">
                <a:solidFill>
                  <a:srgbClr val="2D2D2D"/>
                </a:solidFill>
              </a:defRPr>
            </a:lvl2pPr>
            <a:lvl3pPr marL="914400" indent="0">
              <a:buNone/>
              <a:defRPr sz="1200">
                <a:solidFill>
                  <a:srgbClr val="2D2D2D"/>
                </a:solidFill>
              </a:defRPr>
            </a:lvl3pPr>
            <a:lvl4pPr marL="1371600" indent="0">
              <a:buNone/>
              <a:defRPr sz="1200">
                <a:solidFill>
                  <a:srgbClr val="2D2D2D"/>
                </a:solidFill>
              </a:defRPr>
            </a:lvl4pPr>
            <a:lvl5pPr marL="1828800" indent="0">
              <a:buNone/>
              <a:defRPr sz="1200">
                <a:solidFill>
                  <a:srgbClr val="2D2D2D"/>
                </a:solidFill>
              </a:defRPr>
            </a:lvl5pPr>
          </a:lstStyle>
          <a:p>
            <a:pPr lvl="0"/>
            <a:r>
              <a:rPr lang="en-US" dirty="0"/>
              <a:t>Edit Copy Text Here</a:t>
            </a:r>
          </a:p>
        </p:txBody>
      </p:sp>
    </p:spTree>
    <p:extLst>
      <p:ext uri="{BB962C8B-B14F-4D97-AF65-F5344CB8AC3E}">
        <p14:creationId xmlns:p14="http://schemas.microsoft.com/office/powerpoint/2010/main" val="485198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297112E-C03C-A940-9224-2895A2ACEE1C}"/>
              </a:ext>
            </a:extLst>
          </p:cNvPr>
          <p:cNvSpPr/>
          <p:nvPr userDrawn="1"/>
        </p:nvSpPr>
        <p:spPr>
          <a:xfrm>
            <a:off x="0" y="6798355"/>
            <a:ext cx="12192000" cy="92597"/>
          </a:xfrm>
          <a:prstGeom prst="rect">
            <a:avLst/>
          </a:prstGeom>
          <a:gradFill>
            <a:gsLst>
              <a:gs pos="100000">
                <a:srgbClr val="592673"/>
              </a:gs>
              <a:gs pos="8000">
                <a:srgbClr val="342973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C7AF059-C148-184E-AD81-F563F3ED9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1231171"/>
            <a:ext cx="10515600" cy="566738"/>
          </a:xfrm>
        </p:spPr>
        <p:txBody>
          <a:bodyPr anchor="t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F3491D2-D497-A14E-9977-75441785B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7700" y="2298614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2D2D2D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596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8E62B89-0A8C-484D-A65F-83478CC93FD8}"/>
              </a:ext>
            </a:extLst>
          </p:cNvPr>
          <p:cNvSpPr/>
          <p:nvPr userDrawn="1"/>
        </p:nvSpPr>
        <p:spPr>
          <a:xfrm>
            <a:off x="0" y="16933"/>
            <a:ext cx="12192000" cy="6934199"/>
          </a:xfrm>
          <a:prstGeom prst="rect">
            <a:avLst/>
          </a:prstGeom>
          <a:gradFill>
            <a:gsLst>
              <a:gs pos="100000">
                <a:srgbClr val="F5FAFC"/>
              </a:gs>
              <a:gs pos="8000">
                <a:schemeClr val="bg1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21EBFE-B73C-7B4C-9DAE-A7BF998F8C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94075" y="2342147"/>
            <a:ext cx="5403850" cy="2175220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D7D7D10F-F8DF-A54E-9054-1473C3461E6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02227" y="2029143"/>
            <a:ext cx="5387546" cy="2496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819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436AD2-8DCC-F441-B9CF-4A7D66403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1177656"/>
            <a:ext cx="10896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09B9C8-0371-FB4B-80AD-23D6BF096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7700" y="2521615"/>
            <a:ext cx="10896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CD38EF3-15A8-A544-BBB2-00C42D738FCE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3683570" y="847940"/>
            <a:chExt cx="18290823" cy="10288589"/>
          </a:xfrm>
        </p:grpSpPr>
        <p:sp>
          <p:nvSpPr>
            <p:cNvPr id="6" name="Полилиния 21">
              <a:extLst>
                <a:ext uri="{FF2B5EF4-FFF2-40B4-BE49-F238E27FC236}">
                  <a16:creationId xmlns:a16="http://schemas.microsoft.com/office/drawing/2014/main" id="{36D294F8-5906-7540-BA49-3E5730E845B6}"/>
                </a:ext>
              </a:extLst>
            </p:cNvPr>
            <p:cNvSpPr/>
            <p:nvPr userDrawn="1"/>
          </p:nvSpPr>
          <p:spPr bwMode="auto">
            <a:xfrm flipH="1" flipV="1">
              <a:off x="3683570" y="847940"/>
              <a:ext cx="4171947" cy="4165657"/>
            </a:xfrm>
            <a:custGeom>
              <a:avLst/>
              <a:gdLst>
                <a:gd name="connsiteX0" fmla="*/ 4652951 w 4652951"/>
                <a:gd name="connsiteY0" fmla="*/ 4645218 h 4645218"/>
                <a:gd name="connsiteX1" fmla="*/ 0 w 4652951"/>
                <a:gd name="connsiteY1" fmla="*/ 4645218 h 4645218"/>
                <a:gd name="connsiteX2" fmla="*/ 4652951 w 4652951"/>
                <a:gd name="connsiteY2" fmla="*/ 0 h 46452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52951" h="4645218">
                  <a:moveTo>
                    <a:pt x="4652951" y="4645218"/>
                  </a:moveTo>
                  <a:lnTo>
                    <a:pt x="0" y="4645218"/>
                  </a:lnTo>
                  <a:lnTo>
                    <a:pt x="4652951" y="0"/>
                  </a:lnTo>
                  <a:close/>
                </a:path>
              </a:pathLst>
            </a:custGeom>
            <a:solidFill>
              <a:schemeClr val="tx1">
                <a:alpha val="2000"/>
              </a:schemeClr>
            </a:solidFill>
            <a:ln>
              <a:noFill/>
            </a:ln>
          </p:spPr>
          <p:txBody>
            <a:bodyPr vert="horz" wrap="square" lIns="137160" tIns="68580" rIns="137160" bIns="6858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50"/>
            </a:p>
          </p:txBody>
        </p:sp>
        <p:sp>
          <p:nvSpPr>
            <p:cNvPr id="7" name="Прямоугольный треугольник 14">
              <a:extLst>
                <a:ext uri="{FF2B5EF4-FFF2-40B4-BE49-F238E27FC236}">
                  <a16:creationId xmlns:a16="http://schemas.microsoft.com/office/drawing/2014/main" id="{075864F0-9A8E-9844-B614-305136695220}"/>
                </a:ext>
              </a:extLst>
            </p:cNvPr>
            <p:cNvSpPr/>
            <p:nvPr userDrawn="1"/>
          </p:nvSpPr>
          <p:spPr bwMode="auto">
            <a:xfrm flipH="1">
              <a:off x="20368637" y="9512266"/>
              <a:ext cx="1605756" cy="1624263"/>
            </a:xfrm>
            <a:prstGeom prst="rtTriangle">
              <a:avLst/>
            </a:prstGeom>
            <a:pattFill prst="pct5">
              <a:fgClr>
                <a:srgbClr val="FFB908"/>
              </a:fgClr>
              <a:bgClr>
                <a:schemeClr val="bg1"/>
              </a:bgClr>
            </a:pattFill>
            <a:ln>
              <a:noFill/>
            </a:ln>
          </p:spPr>
          <p:txBody>
            <a:bodyPr vert="horz" wrap="square" lIns="137160" tIns="68580" rIns="137160" bIns="6858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4050" dirty="0"/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353597D0-ED38-B943-802E-BC51C06D9FCB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414482" y="434052"/>
            <a:ext cx="2278303" cy="30955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633D2D0-CB6B-2044-BE64-36DE5667C98E}"/>
              </a:ext>
            </a:extLst>
          </p:cNvPr>
          <p:cNvSpPr/>
          <p:nvPr userDrawn="1"/>
        </p:nvSpPr>
        <p:spPr>
          <a:xfrm>
            <a:off x="0" y="6798355"/>
            <a:ext cx="12192000" cy="92597"/>
          </a:xfrm>
          <a:prstGeom prst="rect">
            <a:avLst/>
          </a:prstGeom>
          <a:gradFill>
            <a:gsLst>
              <a:gs pos="100000">
                <a:srgbClr val="592673"/>
              </a:gs>
              <a:gs pos="8000">
                <a:srgbClr val="342973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696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1" r:id="rId3"/>
    <p:sldLayoutId id="2147483650" r:id="rId4"/>
    <p:sldLayoutId id="2147483661" r:id="rId5"/>
    <p:sldLayoutId id="2147483662" r:id="rId6"/>
    <p:sldLayoutId id="2147483663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34297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342973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34297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34297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4297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4297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4" pos="408" userDrawn="1">
          <p15:clr>
            <a:srgbClr val="F26B43"/>
          </p15:clr>
        </p15:guide>
        <p15:guide id="5" orient="horz" pos="408" userDrawn="1">
          <p15:clr>
            <a:srgbClr val="F26B43"/>
          </p15:clr>
        </p15:guide>
        <p15:guide id="6" orient="horz" pos="3912" userDrawn="1">
          <p15:clr>
            <a:srgbClr val="F26B43"/>
          </p15:clr>
        </p15:guide>
        <p15:guide id="7" pos="727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C2528B"/>
            </a:gs>
            <a:gs pos="10000">
              <a:srgbClr val="401180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309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6A979E-1F92-B04D-8638-458D9F50644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F830FF-62A0-2B4C-9C9A-6F008620739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0DB617-8D53-724B-8A04-0FDFA4C081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714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04A8480-A2AF-9E47-9A3F-C3FB4D684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AB433BC-F9A8-F944-B548-F3714AB0A8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14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9078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ildrens Dyslexia Center - Template" id="{1E617CA0-9274-9A49-B555-707632AFC2FF}" vid="{D320FAAC-DDB0-7B41-B166-0BAA402B18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0</Words>
  <Application>Microsoft Macintosh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mblaisdell@srnmj.org</dc:creator>
  <cp:lastModifiedBy>mblaisdell@srnmj.org</cp:lastModifiedBy>
  <cp:revision>1</cp:revision>
  <dcterms:created xsi:type="dcterms:W3CDTF">2019-06-04T15:09:33Z</dcterms:created>
  <dcterms:modified xsi:type="dcterms:W3CDTF">2019-06-04T15:18:24Z</dcterms:modified>
</cp:coreProperties>
</file>